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8" r:id="rId3"/>
    <p:sldId id="257" r:id="rId4"/>
    <p:sldId id="259" r:id="rId5"/>
    <p:sldId id="262" r:id="rId6"/>
    <p:sldId id="266" r:id="rId7"/>
    <p:sldId id="260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61" r:id="rId1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9" autoAdjust="0"/>
    <p:restoredTop sz="80980" autoAdjust="0"/>
  </p:normalViewPr>
  <p:slideViewPr>
    <p:cSldViewPr>
      <p:cViewPr varScale="1">
        <p:scale>
          <a:sx n="56" d="100"/>
          <a:sy n="56" d="100"/>
        </p:scale>
        <p:origin x="158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10942-6F67-4B6F-96B4-35900A4F242A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F609D-F7D8-4D13-B257-FDFA03C74D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685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Ze onthouden de verschillen tussen de kringlopen.</a:t>
            </a:r>
            <a:r>
              <a:rPr lang="nl-NL" baseline="0" dirty="0" smtClean="0"/>
              <a:t> </a:t>
            </a:r>
          </a:p>
          <a:p>
            <a:r>
              <a:rPr lang="nl-NL" baseline="0" dirty="0" smtClean="0"/>
              <a:t>Ze weten welke kant de pijlen op staan</a:t>
            </a:r>
          </a:p>
          <a:p>
            <a:r>
              <a:rPr lang="nl-NL" baseline="0" dirty="0" smtClean="0"/>
              <a:t>Ze kennen de begrippen die hierin genoemd worden.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F609D-F7D8-4D13-B257-FDFA03C74D02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1820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F609D-F7D8-4D13-B257-FDFA03C74D02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8737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FFD5-1C90-4814-8BCF-23CB9D198CFF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4BCF-A0C2-4F5F-A302-DC2883D825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FFD5-1C90-4814-8BCF-23CB9D198CFF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4BCF-A0C2-4F5F-A302-DC2883D825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FFD5-1C90-4814-8BCF-23CB9D198CFF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4BCF-A0C2-4F5F-A302-DC2883D825B7}" type="slidenum">
              <a:rPr lang="nl-NL" smtClean="0"/>
              <a:t>‹nr.›</a:t>
            </a:fld>
            <a:endParaRPr lang="nl-N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FFD5-1C90-4814-8BCF-23CB9D198CFF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4BCF-A0C2-4F5F-A302-DC2883D825B7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FFD5-1C90-4814-8BCF-23CB9D198CFF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4BCF-A0C2-4F5F-A302-DC2883D825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FFD5-1C90-4814-8BCF-23CB9D198CFF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4BCF-A0C2-4F5F-A302-DC2883D825B7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FFD5-1C90-4814-8BCF-23CB9D198CFF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4BCF-A0C2-4F5F-A302-DC2883D825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FFD5-1C90-4814-8BCF-23CB9D198CFF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4BCF-A0C2-4F5F-A302-DC2883D825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FFD5-1C90-4814-8BCF-23CB9D198CFF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4BCF-A0C2-4F5F-A302-DC2883D825B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FFD5-1C90-4814-8BCF-23CB9D198CFF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4BCF-A0C2-4F5F-A302-DC2883D825B7}" type="slidenum">
              <a:rPr lang="nl-NL" smtClean="0"/>
              <a:t>‹nr.›</a:t>
            </a:fld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FFD5-1C90-4814-8BCF-23CB9D198CFF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4BCF-A0C2-4F5F-A302-DC2883D825B7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59EFFD5-1C90-4814-8BCF-23CB9D198CFF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D164BCF-A0C2-4F5F-A302-DC2883D825B7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0128" y="260648"/>
            <a:ext cx="7772400" cy="893961"/>
          </a:xfrm>
        </p:spPr>
        <p:txBody>
          <a:bodyPr/>
          <a:lstStyle/>
          <a:p>
            <a:r>
              <a:rPr lang="nl-NL" b="1" dirty="0" smtClean="0"/>
              <a:t>Nutriënten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75656" y="1052736"/>
            <a:ext cx="6400800" cy="1473200"/>
          </a:xfrm>
        </p:spPr>
        <p:txBody>
          <a:bodyPr/>
          <a:lstStyle/>
          <a:p>
            <a:r>
              <a:rPr lang="nl-NL" dirty="0" smtClean="0"/>
              <a:t>Anorganische voedingsstoffen voor planten</a:t>
            </a:r>
            <a:endParaRPr lang="nl-NL" dirty="0"/>
          </a:p>
        </p:txBody>
      </p:sp>
      <p:pic>
        <p:nvPicPr>
          <p:cNvPr id="4" name="Picture 2" descr="Fritz Haber in 19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232" y="2159129"/>
            <a:ext cx="2068928" cy="292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2856"/>
            <a:ext cx="2929990" cy="148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 descr="https://media3.picsearch.com/is?fTY9BN_Frj22ZKxMBHcZ1kGMy0KRrQ-tsoNFeLZ62tU&amp;height=3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84202"/>
            <a:ext cx="1846556" cy="260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media4.picsearch.com/is?Hw6Gz3I8TmQmjq54ZshxrweLH5C9S1dPuONX86rBZow&amp;height=22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999334"/>
            <a:ext cx="3248025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23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95536" y="2060848"/>
            <a:ext cx="5068085" cy="4137323"/>
          </a:xfrm>
        </p:spPr>
        <p:txBody>
          <a:bodyPr/>
          <a:lstStyle/>
          <a:p>
            <a:r>
              <a:rPr lang="nl-NL" dirty="0" smtClean="0"/>
              <a:t>Ammoniak werd gemaakt uit Salpeter (geïmporteerd uit Chili)</a:t>
            </a:r>
          </a:p>
          <a:p>
            <a:r>
              <a:rPr lang="nl-NL" dirty="0" smtClean="0"/>
              <a:t>Haber ontdekte een manier om stikstof uit de lucht te fixeren. </a:t>
            </a:r>
          </a:p>
          <a:p>
            <a:r>
              <a:rPr lang="nl-NL" dirty="0" smtClean="0"/>
              <a:t>Hierdoor heeft de eerste wereldoorlog langer geduurd.</a:t>
            </a:r>
          </a:p>
          <a:p>
            <a:r>
              <a:rPr lang="nl-NL" dirty="0" smtClean="0"/>
              <a:t>Hij ontwikkelde chloorgas en mosterdgas</a:t>
            </a:r>
          </a:p>
          <a:p>
            <a:r>
              <a:rPr lang="nl-NL" dirty="0"/>
              <a:t>In 1918 won hij een nobelprijs voor de scheikunde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Stikstofkringloop</a:t>
            </a:r>
            <a:endParaRPr lang="nl-NL" b="1" dirty="0"/>
          </a:p>
        </p:txBody>
      </p:sp>
      <p:pic>
        <p:nvPicPr>
          <p:cNvPr id="3074" name="Picture 2" descr="Fritz Haber in 19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132856"/>
            <a:ext cx="2667000" cy="37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6086872" y="597300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Haber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957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0" y="2675467"/>
            <a:ext cx="3708400" cy="3450696"/>
          </a:xfrm>
        </p:spPr>
        <p:txBody>
          <a:bodyPr/>
          <a:lstStyle/>
          <a:p>
            <a:r>
              <a:rPr lang="nl-NL" dirty="0" smtClean="0"/>
              <a:t>Anders Breivik had een eigen bedrijf om groente te telen. </a:t>
            </a:r>
          </a:p>
          <a:p>
            <a:r>
              <a:rPr lang="nl-NL" dirty="0" smtClean="0"/>
              <a:t>Bij zijn aanslag kwamen 77 mensen om het leven.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Terroristische aanslag met kunstmest</a:t>
            </a:r>
            <a:endParaRPr lang="nl-NL" b="1" dirty="0"/>
          </a:p>
        </p:txBody>
      </p:sp>
      <p:pic>
        <p:nvPicPr>
          <p:cNvPr id="4" name="Picture 4" descr="https://media4.picsearch.com/is?Hw6Gz3I8TmQmjq54ZshxrweLH5C9S1dPuONX86rBZow&amp;height=2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08920"/>
            <a:ext cx="3248025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90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2564904"/>
            <a:ext cx="7408333" cy="3849877"/>
          </a:xfrm>
        </p:spPr>
        <p:txBody>
          <a:bodyPr>
            <a:normAutofit fontScale="92500" lnSpcReduction="10000"/>
          </a:bodyPr>
          <a:lstStyle/>
          <a:p>
            <a:r>
              <a:rPr lang="nl-NL" b="1" dirty="0" smtClean="0"/>
              <a:t>Hoe beantwoord je het beste open vragen</a:t>
            </a:r>
            <a:endParaRPr lang="nl-NL" dirty="0" smtClean="0"/>
          </a:p>
          <a:p>
            <a:r>
              <a:rPr lang="nl-NL" dirty="0" smtClean="0"/>
              <a:t>1. Lees eerste de vraag in zijn geheel door</a:t>
            </a:r>
          </a:p>
          <a:p>
            <a:r>
              <a:rPr lang="nl-NL" dirty="0" smtClean="0"/>
              <a:t>2. Wat wordt er van mij gevraagd?</a:t>
            </a:r>
            <a:br>
              <a:rPr lang="nl-NL" dirty="0" smtClean="0"/>
            </a:br>
            <a:r>
              <a:rPr lang="nl-NL" dirty="0" smtClean="0"/>
              <a:t>2. Onderstreep de belangrijke woorden</a:t>
            </a:r>
          </a:p>
          <a:p>
            <a:r>
              <a:rPr lang="nl-NL" dirty="0"/>
              <a:t>3</a:t>
            </a:r>
            <a:r>
              <a:rPr lang="nl-NL" dirty="0" smtClean="0"/>
              <a:t>. Begin je antwoord door een stukje van de vraag te herhalen</a:t>
            </a:r>
            <a:br>
              <a:rPr lang="nl-NL" dirty="0" smtClean="0"/>
            </a:br>
            <a:endParaRPr lang="nl-NL" dirty="0" smtClean="0"/>
          </a:p>
          <a:p>
            <a:r>
              <a:rPr lang="nl-NL" u="sng" dirty="0" smtClean="0"/>
              <a:t>DUS:</a:t>
            </a:r>
            <a:br>
              <a:rPr lang="nl-NL" u="sng" dirty="0" smtClean="0"/>
            </a:br>
            <a:endParaRPr lang="nl-NL" u="sng" dirty="0" smtClean="0"/>
          </a:p>
          <a:p>
            <a:r>
              <a:rPr lang="nl-NL" dirty="0" smtClean="0"/>
              <a:t>Wat was het beroep van Haber?</a:t>
            </a:r>
          </a:p>
          <a:p>
            <a:r>
              <a:rPr lang="nl-NL" dirty="0" smtClean="0"/>
              <a:t>Het beroep van Haber was chemicus. 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Open vragen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51196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4320479"/>
          </a:xfrm>
        </p:spPr>
        <p:txBody>
          <a:bodyPr>
            <a:normAutofit/>
          </a:bodyPr>
          <a:lstStyle/>
          <a:p>
            <a:r>
              <a:rPr lang="nl-NL" dirty="0" smtClean="0"/>
              <a:t>Bij welke van de drie stoffenkringlopen die we hebben geleerd is er </a:t>
            </a:r>
            <a:r>
              <a:rPr lang="nl-NL" u="sng" dirty="0" smtClean="0"/>
              <a:t>geen</a:t>
            </a:r>
            <a:r>
              <a:rPr lang="nl-NL" dirty="0" smtClean="0"/>
              <a:t> gasvormige fase?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Leg uit hoe karpers kunnen zorgen voor resuspentie van stoffen? 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In welk van de onderstaande wateren is de verblijftijd het grootst?</a:t>
            </a:r>
            <a:br>
              <a:rPr lang="nl-NL" dirty="0" smtClean="0"/>
            </a:br>
            <a:r>
              <a:rPr lang="nl-NL" dirty="0" smtClean="0"/>
              <a:t>A. rivier 	B. </a:t>
            </a:r>
            <a:r>
              <a:rPr lang="nl-NL" dirty="0"/>
              <a:t>m</a:t>
            </a:r>
            <a:r>
              <a:rPr lang="nl-NL" dirty="0" smtClean="0"/>
              <a:t>eer 	C. sloot</a:t>
            </a:r>
            <a:br>
              <a:rPr lang="nl-NL" dirty="0" smtClean="0"/>
            </a:br>
            <a:r>
              <a:rPr lang="nl-NL" dirty="0" smtClean="0"/>
              <a:t> </a:t>
            </a:r>
          </a:p>
          <a:p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Open vragen oefenen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921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/>
          <a:lstStyle/>
          <a:p>
            <a:r>
              <a:rPr lang="nl-NL" dirty="0" smtClean="0"/>
              <a:t>Juist/Onjuist </a:t>
            </a:r>
          </a:p>
          <a:p>
            <a:r>
              <a:rPr lang="nl-NL" dirty="0" smtClean="0"/>
              <a:t>Meerkeuze</a:t>
            </a:r>
          </a:p>
          <a:p>
            <a:r>
              <a:rPr lang="nl-NL" dirty="0"/>
              <a:t>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1. De vraag goed lezen (zit er een ontkenning in).</a:t>
            </a:r>
          </a:p>
          <a:p>
            <a:pPr marL="0" indent="0">
              <a:buNone/>
            </a:pPr>
            <a:r>
              <a:rPr lang="nl-NL" dirty="0"/>
              <a:t>2</a:t>
            </a:r>
            <a:r>
              <a:rPr lang="nl-NL" dirty="0" smtClean="0"/>
              <a:t>. Wegstrepen van het slechtste antwoord</a:t>
            </a:r>
          </a:p>
          <a:p>
            <a:pPr marL="0" indent="0">
              <a:buNone/>
            </a:pPr>
            <a:r>
              <a:rPr lang="nl-NL" dirty="0" smtClean="0"/>
              <a:t>3. De  beste die overblijft kiezen. </a:t>
            </a:r>
          </a:p>
          <a:p>
            <a:pPr marL="0" indent="0">
              <a:buNone/>
            </a:pPr>
            <a:r>
              <a:rPr lang="nl-NL" dirty="0"/>
              <a:t>4</a:t>
            </a:r>
            <a:r>
              <a:rPr lang="nl-NL" dirty="0" smtClean="0"/>
              <a:t>. Ontspan, weet dat je niet alles goed hoeft te hebben.  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Gesloten vragen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722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b="1" dirty="0"/>
              <a:t>Laborante Anne-Marie verricht verschillende  werkzaamheden. Bij welk werk is kleurenblindheid een probleem?</a:t>
            </a:r>
            <a:endParaRPr lang="nl-NL" sz="3200" b="1" dirty="0"/>
          </a:p>
          <a:p>
            <a:pPr lvl="1"/>
            <a:r>
              <a:rPr lang="nl-NL" sz="2400" dirty="0" smtClean="0"/>
              <a:t>A. aflezen </a:t>
            </a:r>
            <a:r>
              <a:rPr lang="nl-NL" sz="2400" dirty="0"/>
              <a:t>van pH-papier</a:t>
            </a:r>
            <a:endParaRPr lang="nl-NL" sz="3200" dirty="0"/>
          </a:p>
          <a:p>
            <a:pPr lvl="1"/>
            <a:r>
              <a:rPr lang="nl-NL" sz="2400" dirty="0" smtClean="0"/>
              <a:t>B. bekijken </a:t>
            </a:r>
            <a:r>
              <a:rPr lang="nl-NL" sz="2400" dirty="0"/>
              <a:t>van bacterievormen </a:t>
            </a:r>
            <a:endParaRPr lang="nl-NL" sz="3200" dirty="0"/>
          </a:p>
          <a:p>
            <a:pPr lvl="1"/>
            <a:r>
              <a:rPr lang="nl-NL" sz="2400" dirty="0" smtClean="0"/>
              <a:t>C. bloedprikken </a:t>
            </a:r>
            <a:r>
              <a:rPr lang="nl-NL" sz="2400" dirty="0"/>
              <a:t>bij een patiënt</a:t>
            </a:r>
            <a:endParaRPr lang="nl-NL" sz="3200" dirty="0"/>
          </a:p>
          <a:p>
            <a:pPr lvl="1"/>
            <a:r>
              <a:rPr lang="nl-NL" sz="2400" dirty="0" smtClean="0"/>
              <a:t>D. gegevens </a:t>
            </a:r>
            <a:r>
              <a:rPr lang="nl-NL" sz="2400" dirty="0"/>
              <a:t>van patiënten invoeren in de computer</a:t>
            </a:r>
            <a:endParaRPr lang="nl-NL" sz="3200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Oefenopgave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55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Rangschik de stoffen gips, keukenzout en salpeter </a:t>
            </a:r>
            <a:r>
              <a:rPr lang="nl-NL" b="1" dirty="0" smtClean="0"/>
              <a:t>(kaliumnitraat) naar </a:t>
            </a:r>
            <a:r>
              <a:rPr lang="nl-NL" b="1" dirty="0"/>
              <a:t>oplosbaarheid. Zet de stof met de grootste oplosbaarheid voorop</a:t>
            </a:r>
            <a:r>
              <a:rPr lang="nl-NL" b="1" dirty="0" smtClean="0"/>
              <a:t>.</a:t>
            </a:r>
          </a:p>
          <a:p>
            <a:endParaRPr lang="nl-NL" dirty="0" smtClean="0"/>
          </a:p>
          <a:p>
            <a:r>
              <a:rPr lang="nl-NL" dirty="0" smtClean="0"/>
              <a:t>1.</a:t>
            </a:r>
          </a:p>
          <a:p>
            <a:r>
              <a:rPr lang="nl-NL" dirty="0" smtClean="0"/>
              <a:t>2.</a:t>
            </a:r>
          </a:p>
          <a:p>
            <a:r>
              <a:rPr lang="nl-NL" dirty="0" smtClean="0"/>
              <a:t>3.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Oefenopgave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33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1113573"/>
          </a:xfrm>
        </p:spPr>
        <p:txBody>
          <a:bodyPr/>
          <a:lstStyle/>
          <a:p>
            <a:pPr lvl="0"/>
            <a:r>
              <a:rPr lang="nl-NL" b="1" dirty="0"/>
              <a:t>Leg uit waarom de verandering van de daglengte een betrouwbare indicatie is van het seizoen.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Oefenopgave (moeilijk)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533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960440"/>
          </a:xfrm>
        </p:spPr>
        <p:txBody>
          <a:bodyPr>
            <a:normAutofit/>
          </a:bodyPr>
          <a:lstStyle/>
          <a:p>
            <a:r>
              <a:rPr lang="nl-NL" dirty="0" smtClean="0"/>
              <a:t>Deze kahoot geeft ongeveer een beeld van waar de toets van ecologie over zal gaan. 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Ecologietoets zijn ‘open vragen’</a:t>
            </a:r>
            <a:br>
              <a:rPr lang="nl-NL" dirty="0" smtClean="0"/>
            </a:br>
            <a:endParaRPr lang="nl-NL" dirty="0"/>
          </a:p>
          <a:p>
            <a:r>
              <a:rPr lang="nl-NL" dirty="0" smtClean="0"/>
              <a:t>https</a:t>
            </a:r>
            <a:r>
              <a:rPr lang="nl-NL" dirty="0"/>
              <a:t>://play.kahoot.it/#/?quizId=2fffa7b4-c111-46c8-91c6-7894be75844c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Ecologie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21748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Het doel van de les is om goed voorbereid te zijn op de toets van aquatische ecologie</a:t>
            </a:r>
          </a:p>
          <a:p>
            <a:r>
              <a:rPr lang="nl-NL" dirty="0" smtClean="0"/>
              <a:t>Daarnaast weet je aan het einde van de les meer over het kennisexamen.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b="1" dirty="0" smtClean="0"/>
              <a:t>Hoe?</a:t>
            </a:r>
          </a:p>
          <a:p>
            <a:pPr lvl="1"/>
            <a:r>
              <a:rPr lang="nl-NL" dirty="0" smtClean="0"/>
              <a:t>Door een aantal belangrijke dingen die in de toets zitten te herhalen</a:t>
            </a:r>
          </a:p>
          <a:p>
            <a:pPr lvl="1"/>
            <a:r>
              <a:rPr lang="nl-NL" dirty="0" smtClean="0"/>
              <a:t>Door te leren hoe je het beste een toets kunt maken</a:t>
            </a:r>
          </a:p>
          <a:p>
            <a:pPr lvl="1"/>
            <a:r>
              <a:rPr lang="nl-NL" dirty="0" smtClean="0"/>
              <a:t>Door te oefenen met het type vragen die je zult krijgen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Doel van de les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85136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/>
          <a:lstStyle/>
          <a:p>
            <a:r>
              <a:rPr lang="nl-NL" dirty="0" smtClean="0"/>
              <a:t>Je weet wat de belangrijkste nutriënten zijn</a:t>
            </a:r>
          </a:p>
          <a:p>
            <a:r>
              <a:rPr lang="nl-NL" dirty="0" smtClean="0"/>
              <a:t>Je kent de molecuulsymbolen van de belangrijkste nutriënten uit het hoofd</a:t>
            </a:r>
          </a:p>
          <a:p>
            <a:r>
              <a:rPr lang="nl-NL" dirty="0" smtClean="0"/>
              <a:t>Je kunt in een tabel opzoeken of een zout oplosbaar is in water of niet</a:t>
            </a:r>
          </a:p>
          <a:p>
            <a:r>
              <a:rPr lang="nl-NL" dirty="0" smtClean="0"/>
              <a:t>Je kunt de stoffenkringlopen van koolstof, stikstof en fosfor uitleggen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Leerdoelen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70168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179513" y="2276872"/>
            <a:ext cx="4608512" cy="3849291"/>
          </a:xfrm>
        </p:spPr>
        <p:txBody>
          <a:bodyPr/>
          <a:lstStyle/>
          <a:p>
            <a:r>
              <a:rPr lang="nl-NL" dirty="0" smtClean="0"/>
              <a:t>Biotisch en abiotische factoren</a:t>
            </a:r>
          </a:p>
          <a:p>
            <a:r>
              <a:rPr lang="nl-NL" dirty="0" smtClean="0"/>
              <a:t>Afkortingen van nutriënten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Herhalen van aquatische ecologie</a:t>
            </a:r>
            <a:endParaRPr lang="nl-NL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612" y="1484784"/>
            <a:ext cx="3498797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779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Biotische en abiotische factoren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95069"/>
            <a:ext cx="2232248" cy="1480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74937"/>
            <a:ext cx="2232248" cy="1508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941167"/>
            <a:ext cx="2448272" cy="146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500" y="2060312"/>
            <a:ext cx="2399275" cy="1629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501" y="4024313"/>
            <a:ext cx="2399275" cy="1647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2987824" y="2636912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3030005" y="4016901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2841790" y="548750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8028384" y="287222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8028384" y="466357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72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67545" y="1988840"/>
            <a:ext cx="8280920" cy="3384375"/>
          </a:xfrm>
        </p:spPr>
        <p:txBody>
          <a:bodyPr/>
          <a:lstStyle/>
          <a:p>
            <a:r>
              <a:rPr lang="nl-NL" b="1" dirty="0" smtClean="0"/>
              <a:t>Wat is een soort?</a:t>
            </a:r>
          </a:p>
          <a:p>
            <a:r>
              <a:rPr lang="nl-NL" dirty="0"/>
              <a:t>http://www.kidsweek.nl/dieren-raar/dit-tsaar-een-lijger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Soorten</a:t>
            </a:r>
            <a:endParaRPr lang="nl-NL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113730"/>
            <a:ext cx="6315075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005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67544" y="2420888"/>
            <a:ext cx="8352928" cy="3921885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N -&gt; stikstof</a:t>
            </a:r>
          </a:p>
          <a:p>
            <a:r>
              <a:rPr lang="nl-NL" dirty="0" smtClean="0"/>
              <a:t>P -&gt; fosfor</a:t>
            </a:r>
          </a:p>
          <a:p>
            <a:r>
              <a:rPr lang="nl-NL" dirty="0" smtClean="0"/>
              <a:t>S -&gt; zwavel</a:t>
            </a:r>
          </a:p>
          <a:p>
            <a:r>
              <a:rPr lang="nl-NL" dirty="0" smtClean="0"/>
              <a:t>O -&gt; zuurstof</a:t>
            </a:r>
          </a:p>
          <a:p>
            <a:r>
              <a:rPr lang="nl-NL" dirty="0" smtClean="0"/>
              <a:t>C -&gt; koolstof</a:t>
            </a:r>
          </a:p>
          <a:p>
            <a:r>
              <a:rPr lang="nl-NL" dirty="0" smtClean="0"/>
              <a:t>Ca -&gt; calcium</a:t>
            </a:r>
          </a:p>
          <a:p>
            <a:r>
              <a:rPr lang="nl-NL" dirty="0" smtClean="0"/>
              <a:t>Fe -&gt; IJzer </a:t>
            </a:r>
          </a:p>
          <a:p>
            <a:r>
              <a:rPr lang="nl-NL" dirty="0" smtClean="0"/>
              <a:t>Cu </a:t>
            </a:r>
            <a:r>
              <a:rPr lang="nl-NL" dirty="0"/>
              <a:t>-&gt; koper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https://create.kahoot.it/details/elementen/bd38df72-5d5c-4cec-a211-a32b331ff9b0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Afkortingen van nutriënten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03170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81572" y="1683245"/>
            <a:ext cx="7408333" cy="3450696"/>
          </a:xfrm>
        </p:spPr>
        <p:txBody>
          <a:bodyPr/>
          <a:lstStyle/>
          <a:p>
            <a:r>
              <a:rPr lang="nl-NL" dirty="0" smtClean="0"/>
              <a:t>Stikstofkringloop</a:t>
            </a:r>
          </a:p>
          <a:p>
            <a:r>
              <a:rPr lang="nl-NL" dirty="0" smtClean="0"/>
              <a:t>Koolstofkringloop</a:t>
            </a:r>
          </a:p>
          <a:p>
            <a:r>
              <a:rPr lang="nl-NL" dirty="0" smtClean="0"/>
              <a:t>Fosforkringloop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3682752" cy="1252728"/>
          </a:xfrm>
        </p:spPr>
        <p:txBody>
          <a:bodyPr/>
          <a:lstStyle/>
          <a:p>
            <a:r>
              <a:rPr lang="nl-NL" b="1" dirty="0" smtClean="0"/>
              <a:t>Kringlopen</a:t>
            </a:r>
            <a:endParaRPr lang="nl-NL" b="1" dirty="0"/>
          </a:p>
        </p:txBody>
      </p:sp>
      <p:pic>
        <p:nvPicPr>
          <p:cNvPr id="1026" name="Picture 2" descr="Afbeeldingsresultaat voor stikstofkringlo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39" y="405651"/>
            <a:ext cx="4634733" cy="280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beeldingsresultaat voor koolstofkringloo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640" y="3356992"/>
            <a:ext cx="4610848" cy="329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fbeeldingsresultaat voor fosforkringloo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04478"/>
            <a:ext cx="3862211" cy="2673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33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217345"/>
              </p:ext>
            </p:extLst>
          </p:nvPr>
        </p:nvGraphicFramePr>
        <p:xfrm>
          <a:off x="871538" y="2674938"/>
          <a:ext cx="7408864" cy="3740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4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2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2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8585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Opgeloste vorm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Organische vorm (in een mens of dier)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Gasvorm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8585">
                <a:tc>
                  <a:txBody>
                    <a:bodyPr/>
                    <a:lstStyle/>
                    <a:p>
                      <a:r>
                        <a:rPr lang="nl-NL" dirty="0" smtClean="0"/>
                        <a:t>Stikstofkringloop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NO2 = nitriet</a:t>
                      </a:r>
                      <a:br>
                        <a:rPr lang="nl-NL" dirty="0" smtClean="0"/>
                      </a:br>
                      <a:r>
                        <a:rPr lang="nl-NL" dirty="0" smtClean="0"/>
                        <a:t>NO3 = nitraat</a:t>
                      </a:r>
                      <a:br>
                        <a:rPr lang="nl-NL" dirty="0" smtClean="0"/>
                      </a:br>
                      <a:r>
                        <a:rPr lang="nl-NL" dirty="0" smtClean="0"/>
                        <a:t>NH4 = ammonium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Eiewitten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N2</a:t>
                      </a:r>
                      <a:r>
                        <a:rPr lang="nl-NL" baseline="0" dirty="0" smtClean="0"/>
                        <a:t> = stikstofgas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8585">
                <a:tc>
                  <a:txBody>
                    <a:bodyPr/>
                    <a:lstStyle/>
                    <a:p>
                      <a:r>
                        <a:rPr lang="nl-NL" dirty="0" smtClean="0"/>
                        <a:t>Koolstofkringloop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koolzuur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Suikers</a:t>
                      </a:r>
                      <a:br>
                        <a:rPr lang="nl-NL" dirty="0" smtClean="0"/>
                      </a:br>
                      <a:r>
                        <a:rPr lang="nl-NL" dirty="0" smtClean="0"/>
                        <a:t>koolhydraten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CO2</a:t>
                      </a:r>
                      <a:br>
                        <a:rPr lang="nl-NL" dirty="0" smtClean="0"/>
                      </a:br>
                      <a:r>
                        <a:rPr lang="nl-NL" dirty="0" smtClean="0"/>
                        <a:t>(CH4) = methaan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8585">
                <a:tc>
                  <a:txBody>
                    <a:bodyPr/>
                    <a:lstStyle/>
                    <a:p>
                      <a:r>
                        <a:rPr lang="nl-NL" dirty="0" smtClean="0"/>
                        <a:t>Fosforkringloop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PO4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Eiwittten</a:t>
                      </a:r>
                      <a:r>
                        <a:rPr lang="nl-NL" dirty="0" smtClean="0"/>
                        <a:t/>
                      </a:r>
                      <a:br>
                        <a:rPr lang="nl-NL" dirty="0" smtClean="0"/>
                      </a:br>
                      <a:r>
                        <a:rPr lang="nl-NL" dirty="0" smtClean="0"/>
                        <a:t>DNA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Er is geen gasvormig fosfor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Stoffenkringloop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75606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1968</TotalTime>
  <Words>536</Words>
  <Application>Microsoft Office PowerPoint</Application>
  <PresentationFormat>Diavoorstelling (4:3)</PresentationFormat>
  <Paragraphs>110</Paragraphs>
  <Slides>18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Calibri</vt:lpstr>
      <vt:lpstr>Candara</vt:lpstr>
      <vt:lpstr>Symbol</vt:lpstr>
      <vt:lpstr>Golfvorm</vt:lpstr>
      <vt:lpstr>Nutriënten</vt:lpstr>
      <vt:lpstr>Doel van de les</vt:lpstr>
      <vt:lpstr>Leerdoelen</vt:lpstr>
      <vt:lpstr>Herhalen van aquatische ecologie</vt:lpstr>
      <vt:lpstr>Biotische en abiotische factoren</vt:lpstr>
      <vt:lpstr>Soorten</vt:lpstr>
      <vt:lpstr>Afkortingen van nutriënten</vt:lpstr>
      <vt:lpstr>Kringlopen</vt:lpstr>
      <vt:lpstr>Stoffenkringloop</vt:lpstr>
      <vt:lpstr>Stikstofkringloop</vt:lpstr>
      <vt:lpstr>Terroristische aanslag met kunstmest</vt:lpstr>
      <vt:lpstr>Open vragen</vt:lpstr>
      <vt:lpstr>Open vragen oefenen</vt:lpstr>
      <vt:lpstr>Gesloten vragen</vt:lpstr>
      <vt:lpstr>Oefenopgave</vt:lpstr>
      <vt:lpstr>Oefenopgave</vt:lpstr>
      <vt:lpstr>Oefenopgave (moeilijk)</vt:lpstr>
      <vt:lpstr>Ecologie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Nutriënten</dc:title>
  <dc:creator>Acer</dc:creator>
  <cp:lastModifiedBy>Wytze van der Zweep</cp:lastModifiedBy>
  <cp:revision>16</cp:revision>
  <dcterms:created xsi:type="dcterms:W3CDTF">2018-01-06T18:52:37Z</dcterms:created>
  <dcterms:modified xsi:type="dcterms:W3CDTF">2018-01-09T11:08:28Z</dcterms:modified>
</cp:coreProperties>
</file>